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94666"/>
  </p:normalViewPr>
  <p:slideViewPr>
    <p:cSldViewPr snapToGrid="0" snapToObjects="1">
      <p:cViewPr varScale="1">
        <p:scale>
          <a:sx n="51" d="100"/>
          <a:sy n="51" d="100"/>
        </p:scale>
        <p:origin x="464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228600" algn="ctr">
              <a:spcBef>
                <a:spcPts val="0"/>
              </a:spcBef>
              <a:buSzTx/>
              <a:buNone/>
              <a:defRPr sz="5400"/>
            </a:lvl2pPr>
            <a:lvl3pPr marL="0" indent="457200" algn="ctr">
              <a:spcBef>
                <a:spcPts val="0"/>
              </a:spcBef>
              <a:buSzTx/>
              <a:buNone/>
              <a:defRPr sz="5400"/>
            </a:lvl3pPr>
            <a:lvl4pPr marL="0" indent="685800" algn="ctr">
              <a:spcBef>
                <a:spcPts val="0"/>
              </a:spcBef>
              <a:buSzTx/>
              <a:buNone/>
              <a:defRPr sz="5400"/>
            </a:lvl4pPr>
            <a:lvl5pPr marL="0" indent="914400" algn="ctr">
              <a:spcBef>
                <a:spcPts val="0"/>
              </a:spcBef>
              <a:buSzTx/>
              <a:buNone/>
              <a:defRPr sz="5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>
            <a:spLocks noGrp="1"/>
          </p:cNvSpPr>
          <p:nvPr>
            <p:ph type="body" sz="quarter" idx="13"/>
          </p:nvPr>
        </p:nvSpPr>
        <p:spPr>
          <a:xfrm>
            <a:off x="2387600" y="8953500"/>
            <a:ext cx="19621500" cy="58552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200" i="1"/>
            </a:lvl1pPr>
          </a:lstStyle>
          <a:p>
            <a:r>
              <a:t>–Johnny Appleseed</a:t>
            </a:r>
          </a:p>
        </p:txBody>
      </p:sp>
      <p:sp>
        <p:nvSpPr>
          <p:cNvPr id="94" name="“Type a quote here.”"/>
          <p:cNvSpPr txBox="1">
            <a:spLocks noGrp="1"/>
          </p:cNvSpPr>
          <p:nvPr>
            <p:ph type="body" sz="quarter" idx="14"/>
          </p:nvPr>
        </p:nvSpPr>
        <p:spPr>
          <a:xfrm>
            <a:off x="2387600" y="6076950"/>
            <a:ext cx="19621500" cy="8255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8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“Type a quote here.” </a:t>
            </a:r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>
            <a:spLocks noGrp="1"/>
          </p:cNvSpPr>
          <p:nvPr>
            <p:ph type="pic" idx="13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>
            <a:spLocks noGrp="1"/>
          </p:cNvSpPr>
          <p:nvPr>
            <p:ph type="pic" idx="13"/>
          </p:nvPr>
        </p:nvSpPr>
        <p:spPr>
          <a:xfrm>
            <a:off x="3125968" y="673100"/>
            <a:ext cx="18135601" cy="8737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xfrm>
            <a:off x="635000" y="9512300"/>
            <a:ext cx="23114000" cy="20066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35000" y="11442700"/>
            <a:ext cx="23114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228600" algn="ctr">
              <a:spcBef>
                <a:spcPts val="0"/>
              </a:spcBef>
              <a:buSzTx/>
              <a:buNone/>
              <a:defRPr sz="5400"/>
            </a:lvl2pPr>
            <a:lvl3pPr marL="0" indent="457200" algn="ctr">
              <a:spcBef>
                <a:spcPts val="0"/>
              </a:spcBef>
              <a:buSzTx/>
              <a:buNone/>
              <a:defRPr sz="5400"/>
            </a:lvl3pPr>
            <a:lvl4pPr marL="0" indent="685800" algn="ctr">
              <a:spcBef>
                <a:spcPts val="0"/>
              </a:spcBef>
              <a:buSzTx/>
              <a:buNone/>
              <a:defRPr sz="5400"/>
            </a:lvl4pPr>
            <a:lvl5pPr marL="0" indent="914400" algn="ctr">
              <a:spcBef>
                <a:spcPts val="0"/>
              </a:spcBef>
              <a:buSzTx/>
              <a:buNone/>
              <a:defRPr sz="5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1778000" y="4533900"/>
            <a:ext cx="20828000" cy="46482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>
            <a:spLocks noGrp="1"/>
          </p:cNvSpPr>
          <p:nvPr>
            <p:ph type="pic" sz="half" idx="13"/>
          </p:nvPr>
        </p:nvSpPr>
        <p:spPr>
          <a:xfrm>
            <a:off x="13165980" y="952500"/>
            <a:ext cx="9525001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xfrm>
            <a:off x="1651000" y="952500"/>
            <a:ext cx="10223500" cy="5549900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r>
              <a:t>Title Text</a:t>
            </a:r>
          </a:p>
        </p:txBody>
      </p:sp>
      <p:sp>
        <p:nvSpPr>
          <p:cNvPr id="4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651000" y="6527800"/>
            <a:ext cx="10223500" cy="57277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228600" algn="ctr">
              <a:spcBef>
                <a:spcPts val="0"/>
              </a:spcBef>
              <a:buSzTx/>
              <a:buNone/>
              <a:defRPr sz="5400"/>
            </a:lvl2pPr>
            <a:lvl3pPr marL="0" indent="457200" algn="ctr">
              <a:spcBef>
                <a:spcPts val="0"/>
              </a:spcBef>
              <a:buSzTx/>
              <a:buNone/>
              <a:defRPr sz="5400"/>
            </a:lvl3pPr>
            <a:lvl4pPr marL="0" indent="685800" algn="ctr">
              <a:spcBef>
                <a:spcPts val="0"/>
              </a:spcBef>
              <a:buSzTx/>
              <a:buNone/>
              <a:defRPr sz="5400"/>
            </a:lvl4pPr>
            <a:lvl5pPr marL="0" indent="914400" algn="ctr">
              <a:spcBef>
                <a:spcPts val="0"/>
              </a:spcBef>
              <a:buSzTx/>
              <a:buNone/>
              <a:defRPr sz="5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4800"/>
            </a:lvl1pPr>
            <a:lvl2pPr>
              <a:defRPr sz="4800"/>
            </a:lvl2pPr>
            <a:lvl3pPr>
              <a:defRPr sz="4800"/>
            </a:lvl3pPr>
            <a:lvl4pPr>
              <a:defRPr sz="4800"/>
            </a:lvl4pPr>
            <a:lvl5pPr>
              <a:defRPr sz="4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>
            <a:spLocks noGrp="1"/>
          </p:cNvSpPr>
          <p:nvPr>
            <p:ph type="pic" sz="half" idx="13"/>
          </p:nvPr>
        </p:nvSpPr>
        <p:spPr>
          <a:xfrm>
            <a:off x="13169900" y="3149600"/>
            <a:ext cx="9525000" cy="9296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689100" y="3149600"/>
            <a:ext cx="10223500" cy="9296400"/>
          </a:xfrm>
          <a:prstGeom prst="rect">
            <a:avLst/>
          </a:prstGeom>
        </p:spPr>
        <p:txBody>
          <a:bodyPr/>
          <a:lstStyle>
            <a:lvl1pPr marL="558800" indent="-558800">
              <a:spcBef>
                <a:spcPts val="4500"/>
              </a:spcBef>
              <a:defRPr sz="3800"/>
            </a:lvl1pPr>
            <a:lvl2pPr marL="1117600" indent="-558800">
              <a:spcBef>
                <a:spcPts val="4500"/>
              </a:spcBef>
              <a:defRPr sz="3800"/>
            </a:lvl2pPr>
            <a:lvl3pPr marL="1676400" indent="-558800">
              <a:spcBef>
                <a:spcPts val="4500"/>
              </a:spcBef>
              <a:defRPr sz="3800"/>
            </a:lvl3pPr>
            <a:lvl4pPr marL="2235200" indent="-558800">
              <a:spcBef>
                <a:spcPts val="4500"/>
              </a:spcBef>
              <a:defRPr sz="3800"/>
            </a:lvl4pPr>
            <a:lvl5pPr marL="2794000" indent="-558800">
              <a:spcBef>
                <a:spcPts val="4500"/>
              </a:spcBef>
              <a:defRPr sz="3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>
            <a:spLocks noGrp="1"/>
          </p:cNvSpPr>
          <p:nvPr>
            <p:ph type="body" idx="1"/>
          </p:nvPr>
        </p:nvSpPr>
        <p:spPr>
          <a:xfrm>
            <a:off x="1689100" y="1778000"/>
            <a:ext cx="21005800" cy="10160000"/>
          </a:xfrm>
          <a:prstGeom prst="rect">
            <a:avLst/>
          </a:prstGeom>
        </p:spPr>
        <p:txBody>
          <a:bodyPr/>
          <a:lstStyle>
            <a:lvl1pPr>
              <a:defRPr sz="4800"/>
            </a:lvl1pPr>
            <a:lvl2pPr>
              <a:defRPr sz="4800"/>
            </a:lvl2pPr>
            <a:lvl3pPr>
              <a:defRPr sz="4800"/>
            </a:lvl3pPr>
            <a:lvl4pPr>
              <a:defRPr sz="4800"/>
            </a:lvl4pPr>
            <a:lvl5pPr>
              <a:defRPr sz="4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>
            <a:spLocks noGrp="1"/>
          </p:cNvSpPr>
          <p:nvPr>
            <p:ph type="pic" sz="quarter" idx="13"/>
          </p:nvPr>
        </p:nvSpPr>
        <p:spPr>
          <a:xfrm>
            <a:off x="15760700" y="7048500"/>
            <a:ext cx="7404100" cy="5549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Image"/>
          <p:cNvSpPr>
            <a:spLocks noGrp="1"/>
          </p:cNvSpPr>
          <p:nvPr>
            <p:ph type="pic" sz="quarter" idx="14"/>
          </p:nvPr>
        </p:nvSpPr>
        <p:spPr>
          <a:xfrm>
            <a:off x="15760700" y="1130300"/>
            <a:ext cx="7404100" cy="5549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Image"/>
          <p:cNvSpPr>
            <a:spLocks noGrp="1"/>
          </p:cNvSpPr>
          <p:nvPr>
            <p:ph type="pic" idx="15"/>
          </p:nvPr>
        </p:nvSpPr>
        <p:spPr>
          <a:xfrm>
            <a:off x="1206500" y="1130300"/>
            <a:ext cx="14173200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1689100" y="355600"/>
            <a:ext cx="21005800" cy="228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1689100" y="3149600"/>
            <a:ext cx="21005800" cy="929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63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127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90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254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317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381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444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508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571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0" name="Body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21" name="food retail action.001.jpeg" descr="food retail action.001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6" name="Body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57" name="food retail action.010.jpeg" descr="food retail action.010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0" name="Body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61" name="food retail action.011.jpeg" descr="food retail action.011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4" name="Body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65" name="food retail action.012.jpeg" descr="food retail action.012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8" name="Body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69" name="food retail action.013.jpeg" descr="food retail action.013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72" name="Body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73" name="food retail action.014.jpeg" descr="food retail action.014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76" name="Body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77" name="food retail action.015.jpeg" descr="food retail action.015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0" name="Body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81" name="food retail action.016.jpeg" descr="food retail action.016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4" name="Body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85" name="food retail action.017.jpeg" descr="food retail action.017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8" name="Body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89" name="food retail action.018.jpeg" descr="food retail action.018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2" name="Body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93" name="food retail action.019.jpeg" descr="food retail action.019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4" name="Body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25" name="food retail action.002.jpeg" descr="food retail action.002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6" name="Body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97" name="food retail action.020.jpeg" descr="food retail action.020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00" name="Body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01" name="food retail action.021.jpeg" descr="food retail action.021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04" name="Body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05" name="food retail action.022.jpeg" descr="food retail action.022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08" name="Body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09" name="food retail action.023.jpeg" descr="food retail action.023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2" name="Body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13" name="food retail action.024.jpeg" descr="food retail action.024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6" name="Body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17" name="food retail action.025.jpeg" descr="food retail action.025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20" name="Body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21" name="food retail action.026.jpeg" descr="food retail action.026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24" name="Body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25" name="food retail action.027.jpeg" descr="food retail action.027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28" name="Body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29" name="food retail action.028.jpeg" descr="food retail action.028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32" name="Body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33" name="food retail action.029.jpeg" descr="food retail action.029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8" name="Body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29" name="food retail action.003.jpeg" descr="food retail action.003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36" name="Body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37" name="food retail action.030.jpeg" descr="food retail action.030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40" name="Body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41" name="food retail action.031.jpeg" descr="food retail action.031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44" name="Body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45" name="food retail action.032.jpeg" descr="food retail action.032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48" name="Body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49" name="food retail action.033.jpeg" descr="food retail action.033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52" name="Body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53" name="food retail action.034.jpeg" descr="food retail action.034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56" name="Body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57" name="food retail action.035.jpeg" descr="food retail action.035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60" name="Body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61" name="food retail action.036.jpeg" descr="food retail action.036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64" name="Body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65" name="food retail action.037.jpeg" descr="food retail action.037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68" name="Body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69" name="food retail action.038.jpeg" descr="food retail action.038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72" name="Body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73" name="food retail action.039.jpeg" descr="food retail action.039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2" name="Body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33" name="food retail action.004.jpeg" descr="food retail action.004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76" name="Body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77" name="food retail action.040.jpeg" descr="food retail action.040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80" name="Body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81" name="food retail action.041.jpeg" descr="food retail action.041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84" name="Body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85" name="food retail action.042.jpeg" descr="food retail action.042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88" name="Body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89" name="food retail action.043.jpeg" descr="food retail action.043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92" name="Body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93" name="food retail action.044.jpeg" descr="food retail action.044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96" name="Body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97" name="food retail action.045.jpeg" descr="food retail action.045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00" name="Body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301" name="food retail action.046.jpeg" descr="food retail action.046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04" name="Body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305" name="food retail action.047.jpeg" descr="food retail action.047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08" name="Body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309" name="food retail action.048.jpeg" descr="food retail action.048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12" name="Body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313" name="food retail action.049.jpeg" descr="food retail action.049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6" name="Body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37" name="food retail action.005.jpeg" descr="food retail action.005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16" name="Body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317" name="food retail action.050.jpeg" descr="food retail action.050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20" name="Body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321" name="food retail action.051.jpeg" descr="food retail action.051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24" name="Body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325" name="food retail action.052.jpeg" descr="food retail action.052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28" name="Body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329" name="food retail action.053.jpeg" descr="food retail action.053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32" name="Body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333" name="food retail action.054.jpeg" descr="food retail action.054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36" name="Body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337" name="food retail action.055.jpeg" descr="food retail action.055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40" name="Body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341" name="food retail action.056.jpeg" descr="food retail action.056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44" name="Body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345" name="food retail action.057.jpeg" descr="food retail action.057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48" name="Body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349" name="food retail action.058.jpeg" descr="food retail action.058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52" name="Body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353" name="food retail action.059.jpeg" descr="food retail action.059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0" name="Body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41" name="food retail action.006.jpeg" descr="food retail action.006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56" name="Body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357" name="food retail action.060.jpeg" descr="food retail action.060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60" name="Body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361" name="food retail action.061.jpeg" descr="food retail action.061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64" name="Body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365" name="food retail action.062.jpeg" descr="food retail action.062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68" name="Body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369" name="food retail action.063.jpeg" descr="food retail action.063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4" name="Body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45" name="food retail action.007.jpeg" descr="food retail action.007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8" name="Body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49" name="food retail action.008.jpeg" descr="food retail action.008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2" name="Body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53" name="food retail action.003.jpeg" descr="food retail action.003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Macintosh PowerPoint</Application>
  <PresentationFormat>Custom</PresentationFormat>
  <Paragraphs>0</Paragraphs>
  <Slides>63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67" baseType="lpstr">
      <vt:lpstr>Helvetica Neue</vt:lpstr>
      <vt:lpstr>Helvetica Neue Light</vt:lpstr>
      <vt:lpstr>Helvetica Neue Medium</vt:lpstr>
      <vt:lpstr>White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Microsoft Office User</cp:lastModifiedBy>
  <cp:revision>1</cp:revision>
  <dcterms:modified xsi:type="dcterms:W3CDTF">2018-07-26T16:40:12Z</dcterms:modified>
</cp:coreProperties>
</file>